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6" r:id="rId3"/>
    <p:sldId id="257" r:id="rId4"/>
    <p:sldId id="259" r:id="rId5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53096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36522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50962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71667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684698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709979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66064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235101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05496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03406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21701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5ADFA7-00AF-466E-BBFB-EDE3978D85ED}" type="datetimeFigureOut">
              <a:rPr lang="de-DE" smtClean="0"/>
              <a:t>06.06.2012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D9A9F3-7BB1-4063-AEA2-731DCCB7528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87169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Vorstellung </a:t>
            </a:r>
            <a:r>
              <a:rPr lang="de-DE" dirty="0" err="1" smtClean="0"/>
              <a:t>TechNewLogic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DE" sz="4000" dirty="0" smtClean="0"/>
              <a:t>Krämer und Schlenker </a:t>
            </a:r>
            <a:r>
              <a:rPr lang="de-DE" sz="4000" dirty="0" err="1" smtClean="0"/>
              <a:t>GbR</a:t>
            </a:r>
            <a:endParaRPr lang="de-DE" sz="4000" dirty="0" smtClean="0"/>
          </a:p>
          <a:p>
            <a:r>
              <a:rPr lang="de-DE" sz="4000" dirty="0" smtClean="0"/>
              <a:t>Entwicklung von Anwendungen im produktionsnahen und geschäftlichen Umfeld.</a:t>
            </a:r>
          </a:p>
          <a:p>
            <a:r>
              <a:rPr lang="de-DE" sz="4000" dirty="0" smtClean="0"/>
              <a:t>Außerdem </a:t>
            </a:r>
            <a:r>
              <a:rPr lang="de-DE" sz="4000" dirty="0" err="1" smtClean="0"/>
              <a:t>BinaryGears</a:t>
            </a:r>
            <a:r>
              <a:rPr lang="de-DE" sz="4000" dirty="0" smtClean="0"/>
              <a:t> – Graphit</a:t>
            </a:r>
          </a:p>
        </p:txBody>
      </p:sp>
    </p:spTree>
    <p:extLst>
      <p:ext uri="{BB962C8B-B14F-4D97-AF65-F5344CB8AC3E}">
        <p14:creationId xmlns:p14="http://schemas.microsoft.com/office/powerpoint/2010/main" val="291161760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smtClean="0"/>
              <a:t>Monaden in C#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 smtClean="0"/>
              <a:t>Andre Krämer</a:t>
            </a:r>
          </a:p>
          <a:p>
            <a:r>
              <a:rPr lang="de-DE" dirty="0" smtClean="0"/>
              <a:t>Ronald Schlenker</a:t>
            </a:r>
          </a:p>
          <a:p>
            <a:r>
              <a:rPr lang="de-DE" dirty="0" err="1" smtClean="0"/>
              <a:t>TechNewLogic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14367353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Übersicht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Teil 1</a:t>
            </a:r>
          </a:p>
          <a:p>
            <a:pPr lvl="1"/>
            <a:r>
              <a:rPr lang="de-DE" dirty="0" smtClean="0"/>
              <a:t>Monaden – Was ist das?</a:t>
            </a:r>
          </a:p>
          <a:p>
            <a:pPr lvl="1"/>
            <a:r>
              <a:rPr lang="de-DE" dirty="0" smtClean="0"/>
              <a:t>Unsichtbare Monaden in C#</a:t>
            </a:r>
          </a:p>
          <a:p>
            <a:pPr lvl="1"/>
            <a:r>
              <a:rPr lang="de-DE" dirty="0" smtClean="0"/>
              <a:t>Ein einfaches Beispiel</a:t>
            </a:r>
          </a:p>
          <a:p>
            <a:r>
              <a:rPr lang="de-DE" dirty="0" smtClean="0"/>
              <a:t>Teil 2</a:t>
            </a:r>
          </a:p>
          <a:p>
            <a:pPr lvl="1"/>
            <a:r>
              <a:rPr lang="de-DE" dirty="0" smtClean="0"/>
              <a:t>Validierung in MVC-Anwendungen</a:t>
            </a:r>
          </a:p>
          <a:p>
            <a:pPr lvl="1"/>
            <a:r>
              <a:rPr lang="de-DE" dirty="0" smtClean="0"/>
              <a:t>Eine </a:t>
            </a:r>
            <a:r>
              <a:rPr lang="de-DE" dirty="0" err="1" smtClean="0"/>
              <a:t>Fluent</a:t>
            </a:r>
            <a:r>
              <a:rPr lang="de-DE" dirty="0"/>
              <a:t>-</a:t>
            </a:r>
            <a:r>
              <a:rPr lang="de-DE" dirty="0" smtClean="0"/>
              <a:t>API für </a:t>
            </a:r>
            <a:r>
              <a:rPr lang="de-DE" dirty="0" err="1" smtClean="0"/>
              <a:t>Validerungen</a:t>
            </a:r>
            <a:endParaRPr lang="de-DE" dirty="0" smtClean="0"/>
          </a:p>
          <a:p>
            <a:pPr lvl="1"/>
            <a:r>
              <a:rPr lang="de-DE" dirty="0" smtClean="0"/>
              <a:t>Ausbau zu einem Validierungsmonaden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17495843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Wolke 26"/>
          <p:cNvSpPr/>
          <p:nvPr/>
        </p:nvSpPr>
        <p:spPr>
          <a:xfrm>
            <a:off x="3169967" y="620689"/>
            <a:ext cx="5688632" cy="2952328"/>
          </a:xfrm>
          <a:prstGeom prst="cloud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2391" y="1769778"/>
            <a:ext cx="2458616" cy="1143000"/>
          </a:xfrm>
        </p:spPr>
        <p:txBody>
          <a:bodyPr>
            <a:normAutofit fontScale="90000"/>
          </a:bodyPr>
          <a:lstStyle/>
          <a:p>
            <a:pPr algn="l"/>
            <a:r>
              <a:rPr lang="de-DE" dirty="0" smtClean="0"/>
              <a:t>Monaden?</a:t>
            </a:r>
            <a:endParaRPr lang="de-DE" dirty="0"/>
          </a:p>
        </p:txBody>
      </p:sp>
      <p:sp>
        <p:nvSpPr>
          <p:cNvPr id="4" name="Rechteck 3"/>
          <p:cNvSpPr/>
          <p:nvPr/>
        </p:nvSpPr>
        <p:spPr>
          <a:xfrm>
            <a:off x="2627784" y="4265699"/>
            <a:ext cx="2180444" cy="189960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de-DE" sz="3200" dirty="0" err="1" smtClean="0"/>
              <a:t>IMonad</a:t>
            </a:r>
            <a:r>
              <a:rPr lang="de-DE" sz="3200" dirty="0" smtClean="0"/>
              <a:t>&lt;T&gt;</a:t>
            </a:r>
            <a:endParaRPr lang="de-DE" sz="3200" dirty="0"/>
          </a:p>
        </p:txBody>
      </p:sp>
      <p:sp>
        <p:nvSpPr>
          <p:cNvPr id="9" name="Ellipse 8"/>
          <p:cNvSpPr/>
          <p:nvPr/>
        </p:nvSpPr>
        <p:spPr>
          <a:xfrm>
            <a:off x="462391" y="5060747"/>
            <a:ext cx="945394" cy="86409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3200" dirty="0" smtClean="0"/>
              <a:t>t</a:t>
            </a:r>
            <a:endParaRPr lang="de-DE" sz="3200" dirty="0"/>
          </a:p>
        </p:txBody>
      </p:sp>
      <p:sp>
        <p:nvSpPr>
          <p:cNvPr id="10" name="Ellipse 9"/>
          <p:cNvSpPr/>
          <p:nvPr/>
        </p:nvSpPr>
        <p:spPr>
          <a:xfrm>
            <a:off x="3245309" y="5060747"/>
            <a:ext cx="945394" cy="86409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3200" dirty="0" smtClean="0"/>
              <a:t>t</a:t>
            </a:r>
            <a:endParaRPr lang="de-DE" sz="3200" dirty="0"/>
          </a:p>
        </p:txBody>
      </p:sp>
      <p:cxnSp>
        <p:nvCxnSpPr>
          <p:cNvPr id="12" name="Gerade Verbindung mit Pfeil 11"/>
          <p:cNvCxnSpPr/>
          <p:nvPr/>
        </p:nvCxnSpPr>
        <p:spPr>
          <a:xfrm>
            <a:off x="1547664" y="5492795"/>
            <a:ext cx="936104" cy="0"/>
          </a:xfrm>
          <a:prstGeom prst="straightConnector1">
            <a:avLst/>
          </a:prstGeom>
          <a:ln w="63500"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echteck 16"/>
          <p:cNvSpPr/>
          <p:nvPr/>
        </p:nvSpPr>
        <p:spPr>
          <a:xfrm>
            <a:off x="1343884" y="4802805"/>
            <a:ext cx="1257652" cy="58477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de-DE" sz="3200" b="1" cap="none" spc="0" dirty="0" err="1" smtClean="0">
                <a:ln w="10541" cmpd="sng">
                  <a:noFill/>
                  <a:prstDash val="solid"/>
                </a:ln>
              </a:rPr>
              <a:t>return</a:t>
            </a:r>
            <a:endParaRPr lang="de-DE" sz="3200" b="1" cap="none" spc="0" dirty="0">
              <a:ln w="10541" cmpd="sng">
                <a:noFill/>
                <a:prstDash val="solid"/>
              </a:ln>
            </a:endParaRPr>
          </a:p>
        </p:txBody>
      </p:sp>
      <p:sp>
        <p:nvSpPr>
          <p:cNvPr id="19" name="Rechteck 18"/>
          <p:cNvSpPr/>
          <p:nvPr/>
        </p:nvSpPr>
        <p:spPr>
          <a:xfrm>
            <a:off x="6300192" y="4288634"/>
            <a:ext cx="2180444" cy="187667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de-DE" sz="3200" dirty="0" err="1" smtClean="0"/>
              <a:t>IMonad</a:t>
            </a:r>
            <a:r>
              <a:rPr lang="de-DE" sz="3200" dirty="0" smtClean="0"/>
              <a:t>&lt;U&gt;</a:t>
            </a:r>
            <a:endParaRPr lang="de-DE" sz="3200" dirty="0"/>
          </a:p>
        </p:txBody>
      </p:sp>
      <p:sp>
        <p:nvSpPr>
          <p:cNvPr id="20" name="Ellipse 19"/>
          <p:cNvSpPr/>
          <p:nvPr/>
        </p:nvSpPr>
        <p:spPr>
          <a:xfrm>
            <a:off x="6917717" y="5095193"/>
            <a:ext cx="945394" cy="86409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3200" dirty="0"/>
              <a:t>u</a:t>
            </a:r>
          </a:p>
        </p:txBody>
      </p:sp>
      <p:cxnSp>
        <p:nvCxnSpPr>
          <p:cNvPr id="21" name="Gerade Verbindung mit Pfeil 20"/>
          <p:cNvCxnSpPr/>
          <p:nvPr/>
        </p:nvCxnSpPr>
        <p:spPr>
          <a:xfrm>
            <a:off x="4958850" y="5053351"/>
            <a:ext cx="1269334" cy="7396"/>
          </a:xfrm>
          <a:prstGeom prst="straightConnector1">
            <a:avLst/>
          </a:prstGeom>
          <a:ln w="63500"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Ellipse 23"/>
          <p:cNvSpPr/>
          <p:nvPr/>
        </p:nvSpPr>
        <p:spPr>
          <a:xfrm>
            <a:off x="3818039" y="1909230"/>
            <a:ext cx="945394" cy="86409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3200" dirty="0" smtClean="0"/>
              <a:t>t</a:t>
            </a:r>
            <a:endParaRPr lang="de-DE" sz="3200" dirty="0"/>
          </a:p>
        </p:txBody>
      </p:sp>
      <p:sp>
        <p:nvSpPr>
          <p:cNvPr id="25" name="Rechteck 24"/>
          <p:cNvSpPr/>
          <p:nvPr/>
        </p:nvSpPr>
        <p:spPr>
          <a:xfrm>
            <a:off x="5760571" y="1169825"/>
            <a:ext cx="2180444" cy="185405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de-DE" sz="3200" dirty="0" err="1" smtClean="0"/>
              <a:t>IMonad</a:t>
            </a:r>
            <a:r>
              <a:rPr lang="de-DE" sz="3200" dirty="0" smtClean="0"/>
              <a:t>&lt;U&gt;</a:t>
            </a:r>
            <a:endParaRPr lang="de-DE" sz="3200" dirty="0"/>
          </a:p>
        </p:txBody>
      </p:sp>
      <p:sp>
        <p:nvSpPr>
          <p:cNvPr id="26" name="Ellipse 25"/>
          <p:cNvSpPr/>
          <p:nvPr/>
        </p:nvSpPr>
        <p:spPr>
          <a:xfrm>
            <a:off x="6386476" y="1909230"/>
            <a:ext cx="945394" cy="86409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3200" dirty="0" smtClean="0"/>
              <a:t>u</a:t>
            </a:r>
            <a:endParaRPr lang="de-DE" sz="3200" dirty="0"/>
          </a:p>
        </p:txBody>
      </p:sp>
      <p:cxnSp>
        <p:nvCxnSpPr>
          <p:cNvPr id="23" name="Gerade Verbindung mit Pfeil 22"/>
          <p:cNvCxnSpPr/>
          <p:nvPr/>
        </p:nvCxnSpPr>
        <p:spPr>
          <a:xfrm>
            <a:off x="4958850" y="2341278"/>
            <a:ext cx="739430" cy="0"/>
          </a:xfrm>
          <a:prstGeom prst="straightConnector1">
            <a:avLst/>
          </a:prstGeom>
          <a:ln w="63500"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Gerade Verbindung 43"/>
          <p:cNvCxnSpPr/>
          <p:nvPr/>
        </p:nvCxnSpPr>
        <p:spPr>
          <a:xfrm flipV="1">
            <a:off x="5364088" y="3429000"/>
            <a:ext cx="5720" cy="1616955"/>
          </a:xfrm>
          <a:prstGeom prst="line">
            <a:avLst/>
          </a:prstGeom>
          <a:ln w="635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hteck 28"/>
          <p:cNvSpPr/>
          <p:nvPr/>
        </p:nvSpPr>
        <p:spPr>
          <a:xfrm>
            <a:off x="5069794" y="5200407"/>
            <a:ext cx="944489" cy="58477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de-DE" sz="3200" b="1" cap="none" spc="0" dirty="0" smtClean="0">
                <a:ln w="10541" cmpd="sng">
                  <a:noFill/>
                  <a:prstDash val="solid"/>
                </a:ln>
              </a:rPr>
              <a:t>bind</a:t>
            </a:r>
            <a:endParaRPr lang="de-DE" sz="3200" b="1" cap="none" spc="0" dirty="0">
              <a:ln w="10541" cmpd="sng">
                <a:noFill/>
                <a:prstDash val="solid"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3663405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  <p:bldP spid="4" grpId="0" animBg="1"/>
      <p:bldP spid="9" grpId="0" animBg="1"/>
      <p:bldP spid="10" grpId="0" animBg="1"/>
      <p:bldP spid="17" grpId="0"/>
      <p:bldP spid="19" grpId="0" animBg="1"/>
      <p:bldP spid="20" grpId="0" animBg="1"/>
      <p:bldP spid="24" grpId="0" animBg="1"/>
      <p:bldP spid="25" grpId="0" animBg="1"/>
      <p:bldP spid="26" grpId="0" animBg="1"/>
      <p:bldP spid="29" grpId="0"/>
    </p:bld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73</Words>
  <Application>Microsoft Office PowerPoint</Application>
  <PresentationFormat>Bildschirmpräsentation (4:3)</PresentationFormat>
  <Paragraphs>28</Paragraphs>
  <Slides>4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5" baseType="lpstr">
      <vt:lpstr>Larissa</vt:lpstr>
      <vt:lpstr>Vorstellung TechNewLogic</vt:lpstr>
      <vt:lpstr>Monaden in C#</vt:lpstr>
      <vt:lpstr>Übersicht</vt:lpstr>
      <vt:lpstr>Monaden?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Monaden in C#</dc:title>
  <dc:creator>Andre</dc:creator>
  <cp:lastModifiedBy>Andre</cp:lastModifiedBy>
  <cp:revision>26</cp:revision>
  <dcterms:created xsi:type="dcterms:W3CDTF">2012-06-02T11:33:53Z</dcterms:created>
  <dcterms:modified xsi:type="dcterms:W3CDTF">2012-06-06T18:13:02Z</dcterms:modified>
</cp:coreProperties>
</file>

<file path=docProps/thumbnail.jpeg>
</file>